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05DB4-9B27-4332-9417-33455E28E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A1F776-3FA5-482D-A66D-77D737D9D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85594-B34B-4800-9436-849E2965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AB565-CE18-4F9C-9E77-48229C7D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2F4EB-4FC8-45D8-91F9-B7CF349D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0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98B9E-78B2-4F00-AD94-C8F577F91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43CDA5-9548-466F-B714-F02437DBE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41DD67-21DE-4D6A-BD2E-9EAD50F4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A87419-ED9E-418B-A829-4AECCA9C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493F91-3BEB-4AFB-B168-08E63459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5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6984EC-17AC-49C2-A151-CA2B30D00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A99053-BD82-4534-A9E0-D8E78E863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185EED-D64D-4C35-9637-3C9BAD79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DABABB-2883-4A4C-86D3-8F6704A3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C243F-F588-452C-AD61-B13D9C8A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33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D138-7D33-4A39-8CFA-C05292F8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59F9B9-FF42-4A6F-9742-248ABD997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FB07A7-2C33-42A0-BD6A-5BAD2866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57049B-D53B-4119-80EB-5BF7AE56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667FCA-A461-4E25-B830-7384563C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08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BE5AB-B0AF-4153-9144-C24BB09A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1182E9-AC11-4897-B99B-1D0C1ABF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367F0D-978D-4002-8306-3F1C582B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146A7-1389-4D63-BA00-FE4E9D1D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82AEE9-319A-44BD-9DE1-20B01E9B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95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1F2D1-8026-4020-8A7A-648777B0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EA2315-F56F-4FA1-B490-2F4A9B648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EAC36B-40C1-487A-8809-25748BA7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D28595-1C6A-4FAC-BE8C-70163C12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AEBCC4-312F-43D8-B1D7-E9294EB9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7B5B38-3A4C-4690-BE20-0797B15B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49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07F78-596C-46BA-8D4D-05531E9D2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9F2B5-6ED2-4D0A-99B8-C0D832EF7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44A5DC-FBA6-4A21-9DC5-B894D0366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CD8782-23D3-42FE-A7EA-918EA4F40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2178ED-9C0C-4AA0-AC5C-332A2C5DD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2E1B28-955B-48B1-A6D4-C4A20FD8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D99C5C-2822-46A8-B484-D1F14BF8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B78FDD-A234-4927-814D-3EBF3556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41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507DC-EA35-4908-B0E9-846149D7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1E6D14-6D56-49D7-A7CC-8FD1AC60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20FF3D-173F-48ED-8A50-0515FBEA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B0BA3F-4E88-4AFC-B3BE-C064F6B5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3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68F60F-F2B8-49CE-A45B-466AC7A1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07C4E0-F623-4D4E-A3BB-91759EDE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9EEEDC-D698-4C72-80AE-73ED3877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7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DA908-2C5B-463A-9C73-08658FB2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01FCD-5CB4-4288-A91C-51484482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8A6341-60B2-48C8-817E-BF15E5107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83E4CC-F69A-437D-B3C6-9FE48826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DEE0AD-0FAA-48C6-AE07-A517318B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CD06B2-02F8-4B13-8A4E-8CDF2A29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0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99F1B-6428-4AC9-894D-6728EDF8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C9EA3E-097B-4170-A0A6-E144A3FBE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6241AF-1440-4ADB-A47F-EDF2EDCFE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FD0F4D-34D2-41C5-8BC4-1567AFBE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1849EC-10EE-43C1-AD58-9F60AC086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B2B340-BC29-40CC-B55B-4400DFB5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2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F74C4F-E978-483E-9C20-A73C052C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E465F2-93C7-449E-8C5A-31246C820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0CB00-DADC-4798-9201-9997DDC63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49AF-197B-4323-A6BC-56C79A6FD236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90C177-F2D5-40C3-BD70-2BBE7FA9B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7A3F00-D0F4-4E63-963F-5E637A26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40F6-56D9-4A88-BBAF-CB184B114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44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3B621F3-1651-4CD8-BE9C-AE50262F15D5}"/>
              </a:ext>
            </a:extLst>
          </p:cNvPr>
          <p:cNvSpPr/>
          <p:nvPr/>
        </p:nvSpPr>
        <p:spPr>
          <a:xfrm>
            <a:off x="4556620" y="671677"/>
            <a:ext cx="3078760" cy="65631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Directrice</a:t>
            </a:r>
          </a:p>
          <a:p>
            <a:pPr algn="ctr"/>
            <a:r>
              <a:rPr lang="fr-FR" dirty="0"/>
              <a:t>Marta Ruiz-</a:t>
            </a:r>
            <a:r>
              <a:rPr lang="fr-FR" dirty="0" err="1"/>
              <a:t>Galbete</a:t>
            </a:r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227B954-CC93-49DF-85F6-0850C5DDFB08}"/>
              </a:ext>
            </a:extLst>
          </p:cNvPr>
          <p:cNvSpPr/>
          <p:nvPr/>
        </p:nvSpPr>
        <p:spPr>
          <a:xfrm>
            <a:off x="356578" y="1562315"/>
            <a:ext cx="11543873" cy="60924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Directrice administrative </a:t>
            </a:r>
            <a:r>
              <a:rPr lang="fr-FR" b="1" dirty="0"/>
              <a:t>: </a:t>
            </a:r>
            <a:r>
              <a:rPr lang="fr-FR" dirty="0"/>
              <a:t>Anna </a:t>
            </a:r>
            <a:r>
              <a:rPr lang="fr-FR" dirty="0" err="1"/>
              <a:t>Baranova</a:t>
            </a:r>
            <a:r>
              <a:rPr lang="fr-FR" dirty="0"/>
              <a:t> </a:t>
            </a:r>
            <a:r>
              <a:rPr lang="fr-FR" dirty="0" err="1"/>
              <a:t>Früh</a:t>
            </a:r>
            <a:endParaRPr lang="fr-FR" dirty="0"/>
          </a:p>
          <a:p>
            <a:pPr algn="ctr"/>
            <a:r>
              <a:rPr lang="fr-FR" sz="1600" dirty="0"/>
              <a:t>Assistante de direction : Dominique </a:t>
            </a:r>
            <a:r>
              <a:rPr lang="fr-FR" sz="1600" dirty="0" err="1"/>
              <a:t>Nocca</a:t>
            </a:r>
            <a:endParaRPr lang="fr-FR" sz="1600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7233CEE-8599-455B-8B4F-D59C3ECDC0C8}"/>
              </a:ext>
            </a:extLst>
          </p:cNvPr>
          <p:cNvSpPr/>
          <p:nvPr/>
        </p:nvSpPr>
        <p:spPr>
          <a:xfrm>
            <a:off x="6331232" y="2605428"/>
            <a:ext cx="5714993" cy="72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Pôle Actions Projets</a:t>
            </a:r>
            <a:endParaRPr lang="fr-FR" dirty="0">
              <a:noFill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40C404F-B433-4A1C-8D94-0627F8A2493C}"/>
              </a:ext>
            </a:extLst>
          </p:cNvPr>
          <p:cNvSpPr/>
          <p:nvPr/>
        </p:nvSpPr>
        <p:spPr>
          <a:xfrm>
            <a:off x="66511" y="2593205"/>
            <a:ext cx="1980000" cy="72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Pôle RH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1B13E86-7A6B-456A-96E1-6FD83C6D8B4E}"/>
              </a:ext>
            </a:extLst>
          </p:cNvPr>
          <p:cNvSpPr/>
          <p:nvPr/>
        </p:nvSpPr>
        <p:spPr>
          <a:xfrm>
            <a:off x="2154274" y="2594235"/>
            <a:ext cx="1980000" cy="72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Pôle Finances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2B50B97-6912-478F-A533-2B687C4F5D87}"/>
              </a:ext>
            </a:extLst>
          </p:cNvPr>
          <p:cNvSpPr/>
          <p:nvPr/>
        </p:nvSpPr>
        <p:spPr>
          <a:xfrm>
            <a:off x="4242753" y="2593205"/>
            <a:ext cx="1980000" cy="72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Pôle Scolarité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B5C4A91-4EB7-43BF-BE33-02050D10E134}"/>
              </a:ext>
            </a:extLst>
          </p:cNvPr>
          <p:cNvCxnSpPr/>
          <p:nvPr/>
        </p:nvCxnSpPr>
        <p:spPr>
          <a:xfrm>
            <a:off x="9219501" y="2191210"/>
            <a:ext cx="0" cy="406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7945AF5-CC3B-42AD-A453-811EB5524C1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232753" y="2186752"/>
            <a:ext cx="0" cy="406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60B1659-45D2-459A-9A77-4B29B12E8E2B}"/>
              </a:ext>
            </a:extLst>
          </p:cNvPr>
          <p:cNvCxnSpPr>
            <a:cxnSpLocks/>
          </p:cNvCxnSpPr>
          <p:nvPr/>
        </p:nvCxnSpPr>
        <p:spPr>
          <a:xfrm>
            <a:off x="3246595" y="2161848"/>
            <a:ext cx="0" cy="4435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0F54360E-1910-45EE-A0A3-604784944653}"/>
              </a:ext>
            </a:extLst>
          </p:cNvPr>
          <p:cNvCxnSpPr/>
          <p:nvPr/>
        </p:nvCxnSpPr>
        <p:spPr>
          <a:xfrm>
            <a:off x="1049254" y="2198975"/>
            <a:ext cx="0" cy="406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7F96EE4-DCD3-4152-A114-EA49C66BB2F6}"/>
              </a:ext>
            </a:extLst>
          </p:cNvPr>
          <p:cNvSpPr/>
          <p:nvPr/>
        </p:nvSpPr>
        <p:spPr>
          <a:xfrm>
            <a:off x="6368928" y="3428999"/>
            <a:ext cx="1692000" cy="10685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solidFill>
                  <a:schemeClr val="tx1"/>
                </a:solidFill>
              </a:rPr>
              <a:t>Espace langues et Accueil &amp; coordination administrative et financière du pôle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Responsable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Ahmed Mahmoudi</a:t>
            </a:r>
            <a:endParaRPr lang="fr-FR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15E41B31-CADA-48FD-952D-E3878B2C7BA8}"/>
              </a:ext>
            </a:extLst>
          </p:cNvPr>
          <p:cNvSpPr/>
          <p:nvPr/>
        </p:nvSpPr>
        <p:spPr>
          <a:xfrm>
            <a:off x="4249501" y="4037105"/>
            <a:ext cx="1908000" cy="1780600"/>
          </a:xfrm>
          <a:prstGeom prst="roundRect">
            <a:avLst>
              <a:gd name="adj" fmla="val 18787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Gestionnaires </a:t>
            </a:r>
            <a:r>
              <a:rPr lang="fr-FR" sz="1100">
                <a:solidFill>
                  <a:schemeClr val="tx1"/>
                </a:solidFill>
              </a:rPr>
              <a:t>scolarité &amp; certifications</a:t>
            </a:r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500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Claire </a:t>
            </a:r>
            <a:r>
              <a:rPr lang="fr-FR" sz="1100" b="1" dirty="0" err="1">
                <a:solidFill>
                  <a:schemeClr val="tx1"/>
                </a:solidFill>
              </a:rPr>
              <a:t>Bokobza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Marion Chauvin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Aurélie </a:t>
            </a:r>
            <a:r>
              <a:rPr lang="fr-FR" sz="1100" b="1" dirty="0" err="1">
                <a:solidFill>
                  <a:schemeClr val="tx1"/>
                </a:solidFill>
              </a:rPr>
              <a:t>Chieppa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Josette </a:t>
            </a:r>
            <a:r>
              <a:rPr lang="fr-FR" sz="1100" b="1" dirty="0" err="1">
                <a:solidFill>
                  <a:schemeClr val="tx1"/>
                </a:solidFill>
              </a:rPr>
              <a:t>Mabed</a:t>
            </a:r>
            <a:r>
              <a:rPr lang="fr-FR" sz="11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Marion </a:t>
            </a:r>
            <a:r>
              <a:rPr lang="fr-FR" sz="1100" b="1" dirty="0" err="1">
                <a:solidFill>
                  <a:schemeClr val="tx1"/>
                </a:solidFill>
              </a:rPr>
              <a:t>Sukerian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Mégane </a:t>
            </a:r>
            <a:r>
              <a:rPr lang="fr-FR" sz="1100" b="1" dirty="0" err="1">
                <a:solidFill>
                  <a:schemeClr val="tx1"/>
                </a:solidFill>
              </a:rPr>
              <a:t>Botelho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i="1" dirty="0">
                <a:solidFill>
                  <a:schemeClr val="tx1"/>
                </a:solidFill>
              </a:rPr>
              <a:t>1 agent à recruter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200" b="1" dirty="0">
              <a:solidFill>
                <a:schemeClr val="tx1"/>
              </a:solidFill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D1D1CA0F-C057-452C-85A3-A1EED1FB1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350" y="188568"/>
            <a:ext cx="1524000" cy="771525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5466A5C9-B492-4A0E-BDCE-3E53BC495B0A}"/>
              </a:ext>
            </a:extLst>
          </p:cNvPr>
          <p:cNvSpPr/>
          <p:nvPr/>
        </p:nvSpPr>
        <p:spPr>
          <a:xfrm>
            <a:off x="356578" y="135633"/>
            <a:ext cx="4113402" cy="536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>
              <a:spcBef>
                <a:spcPts val="30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DD61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 DES LANGUES</a:t>
            </a:r>
            <a:endParaRPr lang="fr-F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0195">
              <a:spcBef>
                <a:spcPts val="80"/>
              </a:spcBef>
              <a:spcAft>
                <a:spcPts val="0"/>
              </a:spcAft>
            </a:pP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Organigramme administratif (structurel)</a:t>
            </a:r>
            <a:endParaRPr lang="fr-F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D01C627A-50FD-4ADC-986D-7CD441CB83D7}"/>
              </a:ext>
            </a:extLst>
          </p:cNvPr>
          <p:cNvSpPr/>
          <p:nvPr/>
        </p:nvSpPr>
        <p:spPr>
          <a:xfrm>
            <a:off x="8141001" y="3442189"/>
            <a:ext cx="3887349" cy="31244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Equipe ingénierie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pédagogique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44A7271-1347-4F79-A73E-FFF433D934E4}"/>
              </a:ext>
            </a:extLst>
          </p:cNvPr>
          <p:cNvSpPr/>
          <p:nvPr/>
        </p:nvSpPr>
        <p:spPr>
          <a:xfrm>
            <a:off x="9489737" y="3841182"/>
            <a:ext cx="1260000" cy="14036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solidFill>
                  <a:schemeClr val="tx1"/>
                </a:solidFill>
              </a:rPr>
              <a:t>Offre formative sous convention</a:t>
            </a:r>
          </a:p>
          <a:p>
            <a:pPr algn="ctr"/>
            <a:endParaRPr lang="fr-FR" sz="1000" i="1" dirty="0">
              <a:solidFill>
                <a:schemeClr val="tx1"/>
              </a:solidFill>
            </a:endParaRPr>
          </a:p>
          <a:p>
            <a:pPr algn="ctr"/>
            <a:endParaRPr lang="fr-FR" sz="1000" i="1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Coordinatrice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Joanna Albertin-</a:t>
            </a:r>
            <a:r>
              <a:rPr lang="fr-FR" sz="1100" b="1" dirty="0" err="1">
                <a:solidFill>
                  <a:schemeClr val="tx1"/>
                </a:solidFill>
              </a:rPr>
              <a:t>Socha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23EF47-B34C-470B-9708-0DEAE74A16D2}"/>
              </a:ext>
            </a:extLst>
          </p:cNvPr>
          <p:cNvSpPr/>
          <p:nvPr/>
        </p:nvSpPr>
        <p:spPr>
          <a:xfrm>
            <a:off x="8163576" y="3849064"/>
            <a:ext cx="1260000" cy="13958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ln w="0"/>
                <a:solidFill>
                  <a:schemeClr val="tx1"/>
                </a:solidFill>
              </a:rPr>
              <a:t>Offre de formation complémentaire &amp; </a:t>
            </a:r>
          </a:p>
          <a:p>
            <a:pPr algn="ctr"/>
            <a:r>
              <a:rPr lang="fr-FR" sz="1000" i="1" dirty="0">
                <a:ln w="0"/>
                <a:solidFill>
                  <a:schemeClr val="tx1"/>
                </a:solidFill>
              </a:rPr>
              <a:t> communication </a:t>
            </a:r>
          </a:p>
          <a:p>
            <a:pPr algn="ctr"/>
            <a:endParaRPr lang="fr-FR" sz="10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Coordinatrice</a:t>
            </a:r>
          </a:p>
          <a:p>
            <a:pPr algn="ctr"/>
            <a:r>
              <a:rPr lang="fr-FR" sz="1100" b="1" dirty="0" err="1">
                <a:solidFill>
                  <a:schemeClr val="tx1"/>
                </a:solidFill>
              </a:rPr>
              <a:t>Charikleia</a:t>
            </a:r>
            <a:r>
              <a:rPr lang="fr-FR" sz="1100" b="1" dirty="0">
                <a:solidFill>
                  <a:schemeClr val="tx1"/>
                </a:solidFill>
              </a:rPr>
              <a:t> </a:t>
            </a:r>
            <a:r>
              <a:rPr lang="fr-FR" sz="1100" b="1" dirty="0" err="1">
                <a:solidFill>
                  <a:schemeClr val="tx1"/>
                </a:solidFill>
              </a:rPr>
              <a:t>Kornilaki</a:t>
            </a:r>
            <a:r>
              <a:rPr lang="fr-FR" sz="1100" b="1" dirty="0"/>
              <a:t>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D3ADE5B-E3F3-49E5-A9FD-EC191224265A}"/>
              </a:ext>
            </a:extLst>
          </p:cNvPr>
          <p:cNvSpPr/>
          <p:nvPr/>
        </p:nvSpPr>
        <p:spPr>
          <a:xfrm>
            <a:off x="10786225" y="3849064"/>
            <a:ext cx="1260000" cy="139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ln w="0"/>
                <a:solidFill>
                  <a:schemeClr val="tx1"/>
                </a:solidFill>
              </a:rPr>
              <a:t>Environnements  numériques </a:t>
            </a:r>
          </a:p>
          <a:p>
            <a:pPr algn="ctr"/>
            <a:r>
              <a:rPr lang="fr-FR" sz="1000" i="1" dirty="0">
                <a:ln w="0"/>
                <a:solidFill>
                  <a:schemeClr val="tx1"/>
                </a:solidFill>
              </a:rPr>
              <a:t>&amp; positionnement</a:t>
            </a:r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sz="10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Référent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Rémi </a:t>
            </a:r>
            <a:r>
              <a:rPr lang="fr-FR" sz="1100" b="1" dirty="0" err="1">
                <a:solidFill>
                  <a:schemeClr val="tx1"/>
                </a:solidFill>
              </a:rPr>
              <a:t>Bellemin-Magninot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1554942-2C13-43E4-BFD2-A0033E743593}"/>
              </a:ext>
            </a:extLst>
          </p:cNvPr>
          <p:cNvSpPr/>
          <p:nvPr/>
        </p:nvSpPr>
        <p:spPr>
          <a:xfrm>
            <a:off x="2185429" y="3442189"/>
            <a:ext cx="1908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Coordinatrice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Amal </a:t>
            </a:r>
            <a:r>
              <a:rPr lang="fr-FR" sz="1100" b="1" dirty="0" err="1">
                <a:solidFill>
                  <a:schemeClr val="tx1"/>
                </a:solidFill>
              </a:rPr>
              <a:t>Baraket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3A291FF-051D-4355-99B8-EA34810DCA38}"/>
              </a:ext>
            </a:extLst>
          </p:cNvPr>
          <p:cNvSpPr/>
          <p:nvPr/>
        </p:nvSpPr>
        <p:spPr>
          <a:xfrm>
            <a:off x="4242753" y="3448107"/>
            <a:ext cx="1980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Responsable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Marion </a:t>
            </a:r>
            <a:r>
              <a:rPr lang="fr-FR" sz="1100" b="1" dirty="0" err="1">
                <a:solidFill>
                  <a:schemeClr val="tx1"/>
                </a:solidFill>
              </a:rPr>
              <a:t>Rejneri</a:t>
            </a:r>
            <a:r>
              <a:rPr lang="fr-FR" sz="1100" b="1" dirty="0">
                <a:solidFill>
                  <a:schemeClr val="tx1"/>
                </a:solidFill>
              </a:rPr>
              <a:t>-François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B02686BC-7519-4599-84C2-047F9BB59637}"/>
              </a:ext>
            </a:extLst>
          </p:cNvPr>
          <p:cNvSpPr/>
          <p:nvPr/>
        </p:nvSpPr>
        <p:spPr>
          <a:xfrm>
            <a:off x="6418048" y="4563853"/>
            <a:ext cx="1593759" cy="139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i="1" dirty="0">
              <a:solidFill>
                <a:schemeClr val="tx1"/>
              </a:solidFill>
            </a:endParaRPr>
          </a:p>
          <a:p>
            <a:pPr algn="ctr"/>
            <a:r>
              <a:rPr lang="fr-FR" sz="1000" i="1" dirty="0">
                <a:solidFill>
                  <a:schemeClr val="tx1"/>
                </a:solidFill>
              </a:rPr>
              <a:t>Accueil &amp; Espace Langues</a:t>
            </a:r>
          </a:p>
          <a:p>
            <a:pPr algn="ctr"/>
            <a:endParaRPr lang="fr-FR" sz="6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Gestionnaires</a:t>
            </a:r>
          </a:p>
          <a:p>
            <a:pPr algn="ctr"/>
            <a:endParaRPr lang="fr-FR" sz="500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Adrienne </a:t>
            </a:r>
            <a:r>
              <a:rPr lang="fr-FR" sz="1100" b="1" dirty="0" err="1">
                <a:solidFill>
                  <a:schemeClr val="tx1"/>
                </a:solidFill>
              </a:rPr>
              <a:t>Molinari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Sylvie </a:t>
            </a:r>
            <a:r>
              <a:rPr lang="fr-FR" sz="1100" b="1" dirty="0" err="1">
                <a:solidFill>
                  <a:schemeClr val="tx1"/>
                </a:solidFill>
              </a:rPr>
              <a:t>Reghezza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Linda </a:t>
            </a:r>
            <a:r>
              <a:rPr lang="fr-FR" sz="1100" b="1" dirty="0" err="1">
                <a:solidFill>
                  <a:schemeClr val="tx1"/>
                </a:solidFill>
              </a:rPr>
              <a:t>Bensahih</a:t>
            </a:r>
            <a:r>
              <a:rPr lang="fr-FR" sz="1100" b="1" dirty="0">
                <a:solidFill>
                  <a:schemeClr val="tx1"/>
                </a:solidFill>
              </a:rPr>
              <a:t> </a:t>
            </a:r>
            <a:r>
              <a:rPr lang="fr-FR" sz="1000" i="1" dirty="0">
                <a:solidFill>
                  <a:schemeClr val="tx1"/>
                </a:solidFill>
              </a:rPr>
              <a:t>(50%)</a:t>
            </a:r>
          </a:p>
          <a:p>
            <a:pPr algn="ctr"/>
            <a:endParaRPr lang="fr-FR" sz="1000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965424-AF22-482E-8674-0A474720BEDB}"/>
              </a:ext>
            </a:extLst>
          </p:cNvPr>
          <p:cNvSpPr/>
          <p:nvPr/>
        </p:nvSpPr>
        <p:spPr>
          <a:xfrm>
            <a:off x="95254" y="3429000"/>
            <a:ext cx="1908000" cy="14743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Gestionnaires RH</a:t>
            </a:r>
          </a:p>
          <a:p>
            <a:pPr algn="ctr"/>
            <a:endParaRPr lang="fr-FR" sz="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000" i="1" dirty="0">
                <a:solidFill>
                  <a:schemeClr val="tx1"/>
                </a:solidFill>
              </a:rPr>
              <a:t>Enseignants statutaires</a:t>
            </a:r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Marina </a:t>
            </a:r>
            <a:r>
              <a:rPr lang="fr-FR" sz="1100" b="1" dirty="0" err="1">
                <a:solidFill>
                  <a:schemeClr val="tx1"/>
                </a:solidFill>
              </a:rPr>
              <a:t>Pantchichkine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600" dirty="0">
              <a:solidFill>
                <a:schemeClr val="tx1"/>
              </a:solidFill>
            </a:endParaRPr>
          </a:p>
          <a:p>
            <a:pPr algn="ctr"/>
            <a:r>
              <a:rPr lang="fr-FR" sz="1000" i="1" dirty="0">
                <a:solidFill>
                  <a:schemeClr val="tx1"/>
                </a:solidFill>
              </a:rPr>
              <a:t>Enseignants vacataires, contrats étudiants, stages, contrats spécifiques</a:t>
            </a:r>
          </a:p>
          <a:p>
            <a:pPr algn="ctr"/>
            <a:r>
              <a:rPr lang="fr-FR" sz="1100" b="1" dirty="0" err="1">
                <a:solidFill>
                  <a:schemeClr val="tx1"/>
                </a:solidFill>
              </a:rPr>
              <a:t>Chaineise</a:t>
            </a:r>
            <a:r>
              <a:rPr lang="fr-FR" sz="1100" b="1" dirty="0">
                <a:solidFill>
                  <a:schemeClr val="tx1"/>
                </a:solidFill>
              </a:rPr>
              <a:t> </a:t>
            </a:r>
            <a:r>
              <a:rPr lang="fr-FR" sz="1100" b="1" dirty="0" err="1">
                <a:solidFill>
                  <a:schemeClr val="tx1"/>
                </a:solidFill>
              </a:rPr>
              <a:t>Ouadah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14E91DC-8E4E-42C7-932D-8AB429B12C39}"/>
              </a:ext>
            </a:extLst>
          </p:cNvPr>
          <p:cNvSpPr/>
          <p:nvPr/>
        </p:nvSpPr>
        <p:spPr>
          <a:xfrm>
            <a:off x="2169003" y="4023854"/>
            <a:ext cx="1908000" cy="5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Gestionnaire financière</a:t>
            </a:r>
          </a:p>
          <a:p>
            <a:pPr algn="ctr"/>
            <a:endParaRPr lang="fr-FR" sz="500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Linda </a:t>
            </a:r>
            <a:r>
              <a:rPr lang="fr-FR" sz="1100" b="1" dirty="0" err="1">
                <a:solidFill>
                  <a:schemeClr val="tx1"/>
                </a:solidFill>
              </a:rPr>
              <a:t>Bensahih</a:t>
            </a:r>
            <a:r>
              <a:rPr lang="fr-FR" sz="1100" b="1" dirty="0">
                <a:solidFill>
                  <a:schemeClr val="tx1"/>
                </a:solidFill>
              </a:rPr>
              <a:t> </a:t>
            </a:r>
            <a:r>
              <a:rPr lang="fr-FR" sz="1000" i="1" dirty="0">
                <a:solidFill>
                  <a:schemeClr val="tx1"/>
                </a:solidFill>
              </a:rPr>
              <a:t>(50%) </a:t>
            </a:r>
          </a:p>
        </p:txBody>
      </p:sp>
    </p:spTree>
    <p:extLst>
      <p:ext uri="{BB962C8B-B14F-4D97-AF65-F5344CB8AC3E}">
        <p14:creationId xmlns:p14="http://schemas.microsoft.com/office/powerpoint/2010/main" val="710808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139</Words>
  <Application>Microsoft Office PowerPoint</Application>
  <PresentationFormat>Grand écran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NOCCA</dc:creator>
  <cp:lastModifiedBy>DOMINIQUE NOCCA</cp:lastModifiedBy>
  <cp:revision>46</cp:revision>
  <cp:lastPrinted>2022-11-22T11:16:15Z</cp:lastPrinted>
  <dcterms:created xsi:type="dcterms:W3CDTF">2022-09-20T14:44:24Z</dcterms:created>
  <dcterms:modified xsi:type="dcterms:W3CDTF">2023-03-28T17:23:58Z</dcterms:modified>
</cp:coreProperties>
</file>